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7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1080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1905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41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925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368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6889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91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29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518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389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830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859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BCAD085-E8A6-8845-BD4E-CB4CCA059FC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22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Driver Drowsiness Detection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/>
              <a:t>Beginner-Friendly Overview</a:t>
            </a:r>
          </a:p>
          <a:p>
            <a:r>
              <a:rPr dirty="0"/>
              <a:t>How the system detects sleepiness using AI + Camera</a:t>
            </a:r>
            <a:endParaRPr lang="en-US" dirty="0"/>
          </a:p>
          <a:p>
            <a:pPr marL="0" indent="0" algn="ctr">
              <a:buNone/>
            </a:pPr>
            <a:endParaRPr lang="en-US" sz="1600" dirty="0"/>
          </a:p>
          <a:p>
            <a:pPr marL="0" indent="0" algn="ctr">
              <a:buNone/>
            </a:pPr>
            <a:endParaRPr lang="en-US" sz="1600" dirty="0"/>
          </a:p>
          <a:p>
            <a:pPr marL="0" indent="0" algn="ctr">
              <a:buNone/>
            </a:pPr>
            <a:endParaRPr lang="en-US" sz="1600" dirty="0"/>
          </a:p>
          <a:p>
            <a:pPr marL="0" indent="0" algn="ctr">
              <a:buNone/>
            </a:pPr>
            <a:r>
              <a:rPr lang="en-US" sz="1600" dirty="0"/>
              <a:t>Mamona Sadaf – Research And </a:t>
            </a:r>
            <a:r>
              <a:rPr lang="en-US" sz="1600" dirty="0" err="1"/>
              <a:t>Devolpment</a:t>
            </a:r>
            <a:r>
              <a:rPr lang="en-US" sz="1600" dirty="0"/>
              <a:t> </a:t>
            </a:r>
          </a:p>
          <a:p>
            <a:pPr marL="0" indent="0" algn="ctr">
              <a:buNone/>
            </a:pPr>
            <a:r>
              <a:rPr lang="en-US" sz="1600" dirty="0" err="1"/>
              <a:t>Minahel</a:t>
            </a:r>
            <a:r>
              <a:rPr lang="en-US" sz="1600" dirty="0"/>
              <a:t> Ahsan – Simulation and Algorithms</a:t>
            </a:r>
          </a:p>
          <a:p>
            <a:pPr marL="0" indent="0" algn="ctr">
              <a:buNone/>
            </a:pPr>
            <a:r>
              <a:rPr lang="en-US" sz="1600" dirty="0"/>
              <a:t>Sarah Omer – Embedded </a:t>
            </a:r>
            <a:r>
              <a:rPr lang="en-US" sz="1600"/>
              <a:t>and Hardware</a:t>
            </a:r>
            <a:endParaRPr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CNN Eye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Learns eye patterns</a:t>
            </a:r>
          </a:p>
          <a:p>
            <a:r>
              <a:t>More robust than geometric methods</a:t>
            </a:r>
          </a:p>
          <a:p>
            <a:r>
              <a:t>Handles IR images and glasses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Mouth Aspect Ratio (MAR)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Geometric yawn detection</a:t>
            </a:r>
          </a:p>
          <a:p>
            <a:r>
              <a:t>Lightweight &amp; fast</a:t>
            </a:r>
          </a:p>
          <a:p>
            <a:r>
              <a:t>No extra CNN required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3982A-AED9-44EB-9C86-6EEFAC8E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</a:t>
            </a:r>
          </a:p>
        </p:txBody>
      </p:sp>
      <p:pic>
        <p:nvPicPr>
          <p:cNvPr id="4" name="output_video">
            <a:hlinkClick r:id="" action="ppaction://media"/>
            <a:extLst>
              <a:ext uri="{FF2B5EF4-FFF2-40B4-BE49-F238E27FC236}">
                <a16:creationId xmlns:a16="http://schemas.microsoft.com/office/drawing/2014/main" id="{15B5E8E0-CFB7-4068-B3AC-DB5C1B30681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078008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44018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Jetson Nano Integration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Limited 4GB RAM</a:t>
            </a:r>
          </a:p>
          <a:p>
            <a:r>
              <a:t>Heavy GPU load from AI models</a:t>
            </a:r>
          </a:p>
          <a:p>
            <a:r>
              <a:t>Thermal throttling</a:t>
            </a:r>
          </a:p>
          <a:p>
            <a:r>
              <a:t>Lower FPS under load</a:t>
            </a:r>
          </a:p>
          <a:p>
            <a:r>
              <a:t>IR noise affects landmarks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Final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Multi-stage AI pipeline</a:t>
            </a:r>
          </a:p>
          <a:p>
            <a:r>
              <a:t>Accurate day/night drowsiness detection</a:t>
            </a:r>
          </a:p>
          <a:p>
            <a:r>
              <a:t>Embedded optimized (Jetson Nano)</a:t>
            </a:r>
          </a:p>
          <a:p>
            <a:r>
              <a:t>Reliable &amp; real-time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Monitors driver face in real time</a:t>
            </a:r>
          </a:p>
          <a:p>
            <a:r>
              <a:t>Detects sleepiness indicators</a:t>
            </a:r>
          </a:p>
          <a:p>
            <a:r>
              <a:t>Warns driver before danger</a:t>
            </a:r>
          </a:p>
          <a:p>
            <a:r>
              <a:t>Works day &amp; night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How System Sees the Driver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Infrared (IR) camera captures face</a:t>
            </a:r>
          </a:p>
          <a:p>
            <a:r>
              <a:t>Facial points detected using AI</a:t>
            </a:r>
          </a:p>
          <a:p>
            <a:r>
              <a:t>Works even in darkness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Detecting Eye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Eye region cropped &amp; stabilized</a:t>
            </a:r>
          </a:p>
          <a:p>
            <a:r>
              <a:t>AI model classifies OPEN vs CLOSED</a:t>
            </a:r>
          </a:p>
          <a:p>
            <a:r>
              <a:t>Long closure → Sleepiness detected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Detecting Yawning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Measures mouth opening width</a:t>
            </a:r>
          </a:p>
          <a:p>
            <a:r>
              <a:t>Large sustained opening = Yawn</a:t>
            </a:r>
          </a:p>
          <a:p>
            <a:r>
              <a:t>Frequent yawns = fatigue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Temporal 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Blinks are fast, yawns are slow</a:t>
            </a:r>
          </a:p>
          <a:p>
            <a:r>
              <a:t>Checks how long eyes/mouth stay closed/open</a:t>
            </a:r>
          </a:p>
          <a:p>
            <a:r>
              <a:t>Reduces false alarms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Alarm Activation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Triggers sound alert</a:t>
            </a:r>
          </a:p>
          <a:p>
            <a:r>
              <a:t>Screen shows: Normal, Yawning, Drowsy</a:t>
            </a:r>
          </a:p>
          <a:p>
            <a:r>
              <a:t>Helps prevent accidents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Algorithms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096" y="2286000"/>
            <a:ext cx="8375904" cy="4023360"/>
          </a:xfrm>
        </p:spPr>
        <p:txBody>
          <a:bodyPr>
            <a:normAutofit lnSpcReduction="10000"/>
          </a:bodyPr>
          <a:lstStyle/>
          <a:p>
            <a:endParaRPr dirty="0"/>
          </a:p>
          <a:p>
            <a:pPr>
              <a:buFont typeface="Arial" panose="020B0604020202020204" pitchFamily="34" charset="0"/>
              <a:buChar char="•"/>
            </a:pPr>
            <a:r>
              <a:rPr dirty="0" err="1"/>
              <a:t>MediaPipe</a:t>
            </a:r>
            <a:r>
              <a:rPr dirty="0"/>
              <a:t> Face Mesh – landmark detection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/>
              <a:t>ROI Correction – stable eye region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/>
              <a:t>CNN – eye open/closed classification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/>
              <a:t>MAR – mouth opening measurement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/>
              <a:t>Temporal Logic – blink vs microsleep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sz="1900" dirty="0"/>
              <a:t>The pipeline works by </a:t>
            </a:r>
            <a:r>
              <a:rPr lang="en-US" sz="1900" b="1" dirty="0"/>
              <a:t>detecting precise facial landmarks (</a:t>
            </a:r>
            <a:r>
              <a:rPr lang="en-US" sz="1900" b="1" dirty="0" err="1"/>
              <a:t>MediaPipe</a:t>
            </a:r>
            <a:r>
              <a:rPr lang="en-US" sz="1900" b="1" dirty="0"/>
              <a:t>)</a:t>
            </a:r>
            <a:r>
              <a:rPr lang="en-US" sz="1900" dirty="0"/>
              <a:t> → </a:t>
            </a:r>
            <a:r>
              <a:rPr lang="en-US" sz="1900" b="1" dirty="0"/>
              <a:t>stabilizing the eye region (ROI Correction)</a:t>
            </a:r>
            <a:r>
              <a:rPr lang="en-US" sz="1900" dirty="0"/>
              <a:t> → </a:t>
            </a:r>
            <a:r>
              <a:rPr lang="en-US" sz="1900" b="1" dirty="0"/>
              <a:t>classifying eye state (CNN)</a:t>
            </a:r>
            <a:r>
              <a:rPr lang="en-US" sz="1900" dirty="0"/>
              <a:t> → </a:t>
            </a:r>
            <a:r>
              <a:rPr lang="en-US" sz="1900" b="1" dirty="0"/>
              <a:t>measuring yawns (MAR)</a:t>
            </a:r>
            <a:r>
              <a:rPr lang="en-US" sz="1900" dirty="0"/>
              <a:t> → </a:t>
            </a:r>
            <a:r>
              <a:rPr lang="en-US" sz="1900" b="1" dirty="0"/>
              <a:t>using timing rules (Temporal Logic)</a:t>
            </a:r>
            <a:r>
              <a:rPr lang="en-US" sz="1900" dirty="0"/>
              <a:t> to decide real drowsiness vs normal behaviors.</a:t>
            </a:r>
            <a:endParaRPr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MediaPipe Face Mesh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468 facial landmarks</a:t>
            </a:r>
          </a:p>
          <a:p>
            <a:r>
              <a:t>Robust in low light</a:t>
            </a:r>
          </a:p>
          <a:p>
            <a:r>
              <a:t>Handles head movement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500</TotalTime>
  <Words>314</Words>
  <Application>Microsoft Office PowerPoint</Application>
  <PresentationFormat>On-screen Show (4:3)</PresentationFormat>
  <Paragraphs>79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Tw Cen MT</vt:lpstr>
      <vt:lpstr>Tw Cen MT Condensed</vt:lpstr>
      <vt:lpstr>Wingdings 3</vt:lpstr>
      <vt:lpstr>Integral</vt:lpstr>
      <vt:lpstr>Driver Drowsiness Detection System</vt:lpstr>
      <vt:lpstr>System Goal</vt:lpstr>
      <vt:lpstr>How System Sees the Driver</vt:lpstr>
      <vt:lpstr>Detecting Eye State</vt:lpstr>
      <vt:lpstr>Detecting Yawning</vt:lpstr>
      <vt:lpstr>Temporal Filtering</vt:lpstr>
      <vt:lpstr>Alarm Activation</vt:lpstr>
      <vt:lpstr>Algorithms </vt:lpstr>
      <vt:lpstr>MediaPipe Face Mesh</vt:lpstr>
      <vt:lpstr>CNN Eye Classification</vt:lpstr>
      <vt:lpstr>Mouth Aspect Ratio (MAR)</vt:lpstr>
      <vt:lpstr>Prototype</vt:lpstr>
      <vt:lpstr>Jetson Nano Integration Issues</vt:lpstr>
      <vt:lpstr>Final 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Driver Drowsiness Detection System</dc:title>
  <dc:subject/>
  <dc:creator/>
  <cp:keywords/>
  <dc:description>generated using python-pptx</dc:description>
  <cp:lastModifiedBy>Mamona Sadaf</cp:lastModifiedBy>
  <cp:revision>7</cp:revision>
  <dcterms:created xsi:type="dcterms:W3CDTF">2013-01-27T09:14:16Z</dcterms:created>
  <dcterms:modified xsi:type="dcterms:W3CDTF">2025-11-17T06:06:58Z</dcterms:modified>
  <cp:category/>
</cp:coreProperties>
</file>

<file path=docProps/thumbnail.jpeg>
</file>